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0" r:id="rId3"/>
    <p:sldId id="331" r:id="rId4"/>
    <p:sldId id="278" r:id="rId5"/>
    <p:sldId id="325" r:id="rId6"/>
    <p:sldId id="326" r:id="rId7"/>
    <p:sldId id="327" r:id="rId8"/>
    <p:sldId id="328" r:id="rId9"/>
    <p:sldId id="329" r:id="rId10"/>
    <p:sldId id="32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7-5-2019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SWOT</a:t>
            </a:r>
            <a:r>
              <a:rPr lang="nl-NL" sz="4000" dirty="0" smtClean="0"/>
              <a:t> </a:t>
            </a:r>
            <a:r>
              <a:rPr lang="nl-NL" sz="4000" dirty="0" smtClean="0"/>
              <a:t>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gaan we deze periode doen</a:t>
            </a:r>
          </a:p>
          <a:p>
            <a:r>
              <a:rPr lang="nl-NL" dirty="0" smtClean="0"/>
              <a:t>Toetsing 2.4</a:t>
            </a:r>
            <a:endParaRPr lang="nl-NL" dirty="0"/>
          </a:p>
          <a:p>
            <a:r>
              <a:rPr lang="nl-NL" dirty="0" smtClean="0"/>
              <a:t>Korte </a:t>
            </a:r>
            <a:r>
              <a:rPr lang="nl-NL" dirty="0"/>
              <a:t>terugblik </a:t>
            </a:r>
            <a:r>
              <a:rPr lang="nl-NL" dirty="0" smtClean="0"/>
              <a:t>2.1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307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Eerste </a:t>
            </a:r>
            <a:r>
              <a:rPr lang="nl-NL" dirty="0"/>
              <a:t>uur</a:t>
            </a:r>
          </a:p>
          <a:p>
            <a:pPr>
              <a:buFontTx/>
              <a:buChar char="-"/>
            </a:pPr>
            <a:r>
              <a:rPr lang="nl-NL" dirty="0"/>
              <a:t>Bedrijfseconomie – </a:t>
            </a:r>
            <a:r>
              <a:rPr lang="nl-NL" dirty="0" smtClean="0"/>
              <a:t>SWOT-analyse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Tweede</a:t>
            </a:r>
            <a:r>
              <a:rPr lang="nl-NL" dirty="0" smtClean="0"/>
              <a:t> </a:t>
            </a:r>
            <a:r>
              <a:rPr lang="nl-NL" dirty="0" smtClean="0"/>
              <a:t>uur</a:t>
            </a:r>
          </a:p>
          <a:p>
            <a:pPr>
              <a:buFontTx/>
              <a:buChar char="-"/>
            </a:pPr>
            <a:r>
              <a:rPr lang="nl-NL" dirty="0" smtClean="0"/>
              <a:t>Bedrijfseconomie – balans &amp; exploitatie</a:t>
            </a:r>
          </a:p>
          <a:p>
            <a:pPr>
              <a:buFontTx/>
              <a:buChar char="-"/>
            </a:pPr>
            <a:r>
              <a:rPr lang="nl-NL" dirty="0" smtClean="0"/>
              <a:t>Vragen in de toets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312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Eerste les analyseren</a:t>
            </a:r>
          </a:p>
          <a:p>
            <a:pPr lvl="1"/>
            <a:r>
              <a:rPr lang="nl-NL" dirty="0" smtClean="0"/>
              <a:t>Opdracht</a:t>
            </a:r>
          </a:p>
          <a:p>
            <a:pPr lvl="1"/>
            <a:r>
              <a:rPr lang="nl-NL" dirty="0" smtClean="0"/>
              <a:t>Opbouw</a:t>
            </a:r>
          </a:p>
          <a:p>
            <a:pPr lvl="1"/>
            <a:r>
              <a:rPr lang="nl-NL" dirty="0" smtClean="0"/>
              <a:t>Start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een SWOT-analyse van je stagebedrijf en voeg die in je portfolio.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Deadline: </a:t>
            </a:r>
            <a:r>
              <a:rPr lang="nl-NL" dirty="0" smtClean="0"/>
              <a:t>25 </a:t>
            </a:r>
            <a:r>
              <a:rPr lang="nl-NL" dirty="0" smtClean="0"/>
              <a:t>juni.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Per mail, in pdf naar mij.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700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Slimme bedrijven houden alle ontwikkelingen in de gaten</a:t>
            </a:r>
          </a:p>
          <a:p>
            <a:r>
              <a:rPr lang="nl-NL" dirty="0" smtClean="0"/>
              <a:t>De eigen organisatie tegen het licht houden</a:t>
            </a:r>
          </a:p>
          <a:p>
            <a:r>
              <a:rPr lang="nl-NL" dirty="0" smtClean="0"/>
              <a:t>Kansen zien en benutten</a:t>
            </a:r>
          </a:p>
          <a:p>
            <a:r>
              <a:rPr lang="nl-NL" dirty="0" smtClean="0"/>
              <a:t>Bedreigingen zo goed mogelijk uit de weg gaan</a:t>
            </a:r>
          </a:p>
          <a:p>
            <a:r>
              <a:rPr lang="nl-NL" dirty="0" smtClean="0"/>
              <a:t>Ook ergens bewust niet op inspelen is ondernemen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3857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Hoofdstuk </a:t>
            </a:r>
            <a:r>
              <a:rPr lang="nl-NL" dirty="0" smtClean="0"/>
              <a:t>5 </a:t>
            </a:r>
            <a:r>
              <a:rPr lang="nl-NL" dirty="0" smtClean="0"/>
              <a:t>van je boek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267" y="2060848"/>
            <a:ext cx="4928013" cy="381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voor vandaag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Begin met een beknopte, maar volledige beschrijving van je stage bedrijf</a:t>
            </a:r>
          </a:p>
          <a:p>
            <a:pPr lvl="1"/>
            <a:r>
              <a:rPr lang="nl-NL" dirty="0" smtClean="0"/>
              <a:t>Adres (+website)</a:t>
            </a:r>
          </a:p>
          <a:p>
            <a:pPr lvl="1"/>
            <a:r>
              <a:rPr lang="nl-NL" dirty="0" smtClean="0"/>
              <a:t>Werkzaamheden (taartdiagram)</a:t>
            </a:r>
          </a:p>
          <a:p>
            <a:pPr lvl="1"/>
            <a:endParaRPr lang="nl-NL" dirty="0" smtClean="0"/>
          </a:p>
          <a:p>
            <a:pPr lvl="1"/>
            <a:endParaRPr lang="nl-NL" dirty="0" smtClean="0"/>
          </a:p>
          <a:p>
            <a:pPr marL="457200" lvl="1" indent="0">
              <a:buNone/>
            </a:pPr>
            <a:endParaRPr lang="nl-NL" dirty="0"/>
          </a:p>
          <a:p>
            <a:pPr lvl="1"/>
            <a:r>
              <a:rPr lang="nl-NL" dirty="0" smtClean="0"/>
              <a:t>Personeel</a:t>
            </a:r>
            <a:endParaRPr lang="nl-NL" dirty="0" smtClean="0"/>
          </a:p>
          <a:p>
            <a:pPr lvl="1"/>
            <a:r>
              <a:rPr lang="nl-NL" dirty="0" smtClean="0"/>
              <a:t>Geschiedenis</a:t>
            </a:r>
          </a:p>
          <a:p>
            <a:pPr lvl="2"/>
            <a:r>
              <a:rPr lang="nl-NL" dirty="0" smtClean="0"/>
              <a:t>Benoem de grote veranderingen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0032" y="3429000"/>
            <a:ext cx="3444800" cy="1904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64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Branche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Omschrijf de branche zo goed mogelijk</a:t>
            </a:r>
          </a:p>
          <a:p>
            <a:pPr lvl="1"/>
            <a:r>
              <a:rPr lang="nl-NL" dirty="0" smtClean="0"/>
              <a:t>Hoeveel bedrijven?</a:t>
            </a:r>
          </a:p>
          <a:p>
            <a:pPr lvl="1"/>
            <a:r>
              <a:rPr lang="nl-NL" dirty="0" smtClean="0"/>
              <a:t>Kenmerken van loonbedrijven?</a:t>
            </a:r>
          </a:p>
          <a:p>
            <a:pPr lvl="1"/>
            <a:r>
              <a:rPr lang="nl-NL" dirty="0" smtClean="0"/>
              <a:t>Hoeveel personeel totaal en gemiddeld?</a:t>
            </a:r>
          </a:p>
          <a:p>
            <a:pPr lvl="1"/>
            <a:r>
              <a:rPr lang="nl-NL" dirty="0" smtClean="0"/>
              <a:t>Welke ontwikkelingen in de totalen? </a:t>
            </a:r>
          </a:p>
          <a:p>
            <a:r>
              <a:rPr lang="nl-NL" dirty="0" smtClean="0"/>
              <a:t>Branchevereniging, wat doen ze?</a:t>
            </a:r>
          </a:p>
          <a:p>
            <a:r>
              <a:rPr lang="nl-NL" dirty="0" smtClean="0"/>
              <a:t>Geef vier trends in de branche en licht ze toe. Bron goed vermelden en in de bijlage doen.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796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206</Words>
  <Application>Microsoft Office PowerPoint</Application>
  <PresentationFormat>Diavoorstelling (4:3)</PresentationFormat>
  <Paragraphs>51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Kantoorthema</vt:lpstr>
      <vt:lpstr>PowerPoint-presentatie</vt:lpstr>
      <vt:lpstr>Wat gaan we vandaag doen?</vt:lpstr>
      <vt:lpstr>Onderdelen</vt:lpstr>
      <vt:lpstr>Wat gaan we vandaag doen?</vt:lpstr>
      <vt:lpstr>Opdracht</vt:lpstr>
      <vt:lpstr>Doel</vt:lpstr>
      <vt:lpstr>Opbouw</vt:lpstr>
      <vt:lpstr>Opdracht voor vandaag</vt:lpstr>
      <vt:lpstr>Branche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50</cp:revision>
  <dcterms:created xsi:type="dcterms:W3CDTF">2013-11-15T15:05:42Z</dcterms:created>
  <dcterms:modified xsi:type="dcterms:W3CDTF">2019-05-07T09:55:10Z</dcterms:modified>
</cp:coreProperties>
</file>